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58" r:id="rId5"/>
    <p:sldId id="262" r:id="rId6"/>
    <p:sldId id="261" r:id="rId7"/>
    <p:sldId id="259" r:id="rId8"/>
    <p:sldId id="273" r:id="rId9"/>
    <p:sldId id="271" r:id="rId10"/>
    <p:sldId id="260" r:id="rId11"/>
    <p:sldId id="269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FECEC6-CC4C-4D40-817F-0C28DA04B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43" y="1894788"/>
            <a:ext cx="11777915" cy="4814356"/>
          </a:xfrm>
        </p:spPr>
        <p:txBody>
          <a:bodyPr/>
          <a:lstStyle/>
          <a:p>
            <a:r>
              <a:rPr lang="ru-RU" sz="3200" dirty="0"/>
              <a:t>          Избирательный округ № 30 г. Кострома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            Отчет за 2023год </a:t>
            </a:r>
            <a:br>
              <a:rPr lang="ru-RU" sz="6000" dirty="0"/>
            </a:br>
            <a:r>
              <a:rPr lang="ru-RU" sz="6000" dirty="0"/>
              <a:t>   </a:t>
            </a:r>
            <a:r>
              <a:rPr lang="ru-RU" sz="4400" dirty="0"/>
              <a:t>депутата Думы города Костромы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              </a:t>
            </a:r>
            <a:r>
              <a:rPr lang="ru-RU" sz="4400" dirty="0"/>
              <a:t>Цветкова Д.Ю.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77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EB5E9-A765-4F7F-AC1D-38E70686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69" y="292463"/>
            <a:ext cx="9404723" cy="1400530"/>
          </a:xfrm>
        </p:spPr>
        <p:txBody>
          <a:bodyPr/>
          <a:lstStyle/>
          <a:p>
            <a:r>
              <a:rPr lang="ru-RU" dirty="0"/>
              <a:t>       Мероприятия на округе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7D3C0D-1BA7-48EE-8377-74330255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мероприятий для старшего поколения 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2C654F-0C08-4746-B928-B3AA6803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118" y="3111862"/>
            <a:ext cx="4182049" cy="3136537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="" xmlns:a16="http://schemas.microsoft.com/office/drawing/2014/main" id="{EEB9CD27-31DD-423F-AFE5-35381C65A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" y="3044862"/>
            <a:ext cx="4151461" cy="3113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92A8189-C7CD-4709-B695-86B0E352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587" y="2692455"/>
            <a:ext cx="2863807" cy="38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45BC6E-E96D-4F59-9B74-491E3E1E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Мероприятия на округе</a:t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9F86A04B-4009-446D-9A9D-C8AEA373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951348"/>
            <a:ext cx="10685889" cy="48218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Проведение новогоднего  игрового представления для  детей и взрослых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306F35-9BD4-4DF3-B8DE-3A7FE655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356" y="2454313"/>
            <a:ext cx="3071960" cy="4095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1849E5-CA41-4BF2-A702-1A072CBD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7" y="2397848"/>
            <a:ext cx="3262012" cy="4349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8C93E5-3A05-42C6-BBD8-07052307A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31" y="2576125"/>
            <a:ext cx="5022604" cy="39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B02B2E-7C9F-4D55-929F-C9349E70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Работа на округе 2023год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06261A-AD7E-4B97-B812-5288EE82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Благоустройство дворовых территорий: Березовый проезд, д. 4.</a:t>
            </a:r>
          </a:p>
          <a:p>
            <a:r>
              <a:rPr lang="ru-RU" dirty="0"/>
              <a:t>Содействие в восстановлении спортивной площадки: Студенческий проезд, д.10.</a:t>
            </a:r>
          </a:p>
          <a:p>
            <a:r>
              <a:rPr lang="ru-RU" dirty="0"/>
              <a:t>Помощь в приобретении детского спортивного оборудования в рамках благоустройства двора: Студенческий проезд, д.10.</a:t>
            </a:r>
          </a:p>
          <a:p>
            <a:r>
              <a:rPr lang="ru-RU" dirty="0"/>
              <a:t>Помощь в закупке музыкального оборудования для ОГБУ «Заволжский дом-интернат для престарелых и инвалидов»: </a:t>
            </a:r>
            <a:r>
              <a:rPr lang="ru-RU" dirty="0" err="1"/>
              <a:t>ул.Малышковская</a:t>
            </a:r>
            <a:r>
              <a:rPr lang="ru-RU" dirty="0"/>
              <a:t>, д.55</a:t>
            </a:r>
          </a:p>
          <a:p>
            <a:r>
              <a:rPr lang="ru-RU" dirty="0"/>
              <a:t>Помощь в благоустройстве территории и приусадебного участка ОГБУ «Заволжский дом-интернат для престарелых и инвалидов»: ул. </a:t>
            </a:r>
            <a:r>
              <a:rPr lang="ru-RU" dirty="0" err="1"/>
              <a:t>Малышковская</a:t>
            </a:r>
            <a:r>
              <a:rPr lang="ru-RU" dirty="0"/>
              <a:t>, д.55</a:t>
            </a:r>
          </a:p>
          <a:p>
            <a:r>
              <a:rPr lang="ru-RU" dirty="0"/>
              <a:t>В практике работы с избирателями –поздравление семьи военнослужащего-участника СВО с новогодними праздниками.</a:t>
            </a:r>
          </a:p>
          <a:p>
            <a:r>
              <a:rPr lang="ru-RU" dirty="0"/>
              <a:t>Помощь в проведении праздничных мероприятий для ветеранов.</a:t>
            </a:r>
          </a:p>
          <a:p>
            <a:r>
              <a:rPr lang="ru-RU" dirty="0"/>
              <a:t>Помощь в проведении новогодних праздников во дворах. </a:t>
            </a:r>
          </a:p>
          <a:p>
            <a:r>
              <a:rPr lang="ru-RU" dirty="0"/>
              <a:t>Поздравления жителей округа с юбилейными датами.</a:t>
            </a:r>
          </a:p>
        </p:txBody>
      </p:sp>
    </p:spTree>
    <p:extLst>
      <p:ext uri="{BB962C8B-B14F-4D97-AF65-F5344CB8AC3E}">
        <p14:creationId xmlns:p14="http://schemas.microsoft.com/office/powerpoint/2010/main" val="278865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63EE6-A8E1-42F5-9D2A-3989D1B9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6" y="1225485"/>
            <a:ext cx="10925666" cy="5022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Приоритетными направлениями моей предвыборной программы были и остаются решения вопросов по  благоустройству территорий округа, асфальтирования придомовых территорий, основных и второстепенных дорог Заволжья.</a:t>
            </a:r>
          </a:p>
          <a:p>
            <a:pPr marL="0" indent="0">
              <a:buNone/>
            </a:pPr>
            <a:r>
              <a:rPr lang="ru-RU" dirty="0"/>
              <a:t>     Контроль за работой управляющих и ресурсоснабжающих организаций, оказание поддержки жителям округа в вопросах ЖКХ.</a:t>
            </a:r>
          </a:p>
          <a:p>
            <a:pPr marL="0" indent="0">
              <a:buNone/>
            </a:pPr>
            <a:r>
              <a:rPr lang="ru-RU" dirty="0"/>
              <a:t>     Благоустройство придомовых территорий за счет средств программы </a:t>
            </a:r>
          </a:p>
          <a:p>
            <a:pPr marL="0" indent="0">
              <a:buNone/>
            </a:pPr>
            <a:r>
              <a:rPr lang="ru-RU" dirty="0"/>
              <a:t>« Формирования современной  городской среды»</a:t>
            </a:r>
          </a:p>
          <a:p>
            <a:pPr marL="0" indent="0">
              <a:buNone/>
            </a:pPr>
            <a:r>
              <a:rPr lang="ru-RU" dirty="0"/>
              <a:t>        Ряд Ваших предложений уже внесены в план работы на 2024 </a:t>
            </a:r>
          </a:p>
          <a:p>
            <a:pPr marL="0" indent="0">
              <a:buNone/>
            </a:pPr>
            <a:r>
              <a:rPr lang="ru-RU" dirty="0"/>
              <a:t>   В рамках Национального проекта «Безопасные качественные дороги» на 2024 год  запланированы ремонтные работы 7 городских улиц, в том числе и  Студенческого проезда.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B3320C6-313A-4D26-9BE6-31EB3252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6779"/>
          </a:xfrm>
        </p:spPr>
        <p:txBody>
          <a:bodyPr/>
          <a:lstStyle/>
          <a:p>
            <a:r>
              <a:rPr lang="ru-RU" sz="4000" dirty="0"/>
              <a:t> План работы на округе на 2024 год</a:t>
            </a:r>
            <a:br>
              <a:rPr lang="ru-RU" sz="4000" dirty="0"/>
            </a:b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BE95AB0-5056-427A-9AD3-23F41251403C}"/>
              </a:ext>
            </a:extLst>
          </p:cNvPr>
          <p:cNvSpPr txBox="1">
            <a:spLocks/>
          </p:cNvSpPr>
          <p:nvPr/>
        </p:nvSpPr>
        <p:spPr>
          <a:xfrm>
            <a:off x="947769" y="29246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30423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C6CE3-9F5F-459D-AC9C-BC300A2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609600"/>
            <a:ext cx="11246176" cy="1690539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Благодарю жителей округа за доверие 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EDC81D-ED0E-4CE6-BBAB-00E92264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9" y="2620652"/>
            <a:ext cx="11896626" cy="3627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2400" dirty="0"/>
              <a:t>В ходе избирательной компании мною получено много наказов и пожеланий, которые вместе нам предстоит воплотить в реальность.</a:t>
            </a:r>
          </a:p>
          <a:p>
            <a:pPr marL="0" indent="0">
              <a:buNone/>
            </a:pPr>
            <a:r>
              <a:rPr lang="ru-RU" sz="4000" dirty="0"/>
              <a:t>Надеюсь   на  совместную  и  плодотворную              работу!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17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1D051-0866-41C1-8EA8-97E5D677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452718"/>
            <a:ext cx="9551213" cy="980156"/>
          </a:xfrm>
        </p:spPr>
        <p:txBody>
          <a:bodyPr/>
          <a:lstStyle/>
          <a:p>
            <a:r>
              <a:rPr lang="ru-RU" dirty="0"/>
              <a:t>             Уважаемые земляки!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161F33-87D2-48AD-9CAF-C00F038E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3" y="1508289"/>
            <a:ext cx="11161336" cy="515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   </a:t>
            </a:r>
          </a:p>
          <a:p>
            <a:pPr marL="0" indent="0">
              <a:buNone/>
            </a:pPr>
            <a:r>
              <a:rPr lang="ru-RU" sz="3200" dirty="0"/>
              <a:t>    </a:t>
            </a:r>
            <a:r>
              <a:rPr lang="ru-RU" sz="2800" dirty="0"/>
              <a:t>Я благодарю вас за оказанное доверие на прошедших выборах!</a:t>
            </a:r>
          </a:p>
          <a:p>
            <a:pPr marL="0" indent="0">
              <a:buNone/>
            </a:pPr>
            <a:r>
              <a:rPr lang="ru-RU" sz="2800" dirty="0"/>
              <a:t>    Спасибо каждому из вас, кто помогает мне в работе, доверяет и поддерживает, кто не безразличен к делам и окружающим людям.</a:t>
            </a:r>
          </a:p>
          <a:p>
            <a:pPr marL="0" indent="0">
              <a:buNone/>
            </a:pPr>
            <a:r>
              <a:rPr lang="ru-RU" sz="2800" dirty="0"/>
              <a:t>    Со своей стороны буду делать все от меня зависящее , что бы сделать жизнь, вас, моих избирателей, лучше и комфортней.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591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A5DE4E-BC8A-457A-9506-AB138284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Думе города Костромы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522504-1511-400A-984A-0A56F40FD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</a:t>
            </a:r>
            <a:r>
              <a:rPr lang="ru-RU" dirty="0" smtClean="0"/>
              <a:t>В качестве </a:t>
            </a:r>
            <a:r>
              <a:rPr lang="ru-RU" dirty="0" smtClean="0"/>
              <a:t>д</a:t>
            </a:r>
            <a:r>
              <a:rPr lang="ru-RU" dirty="0" smtClean="0"/>
              <a:t>епутата </a:t>
            </a:r>
            <a:r>
              <a:rPr lang="ru-RU" dirty="0"/>
              <a:t>7 </a:t>
            </a:r>
            <a:r>
              <a:rPr lang="ru-RU" dirty="0" smtClean="0"/>
              <a:t>созыва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Думы города Костромы 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 smtClean="0"/>
              <a:t>хожу </a:t>
            </a:r>
            <a:r>
              <a:rPr lang="ru-RU" dirty="0"/>
              <a:t>в состав:</a:t>
            </a:r>
          </a:p>
          <a:p>
            <a:r>
              <a:rPr lang="ru-RU" dirty="0"/>
              <a:t>Д</a:t>
            </a:r>
            <a:r>
              <a:rPr lang="ru-RU" dirty="0" smtClean="0"/>
              <a:t>епутатской </a:t>
            </a:r>
            <a:r>
              <a:rPr lang="ru-RU" dirty="0"/>
              <a:t>комиссии Думы города Костромы по развитию городского хозяйства;</a:t>
            </a:r>
          </a:p>
          <a:p>
            <a:r>
              <a:rPr lang="ru-RU" dirty="0"/>
              <a:t>Совета  костромской региональной общественной организации «Детство без наркотиков»;</a:t>
            </a:r>
          </a:p>
          <a:p>
            <a:endParaRPr lang="ru-RU" dirty="0"/>
          </a:p>
          <a:p>
            <a:r>
              <a:rPr lang="ru-RU" dirty="0"/>
              <a:t>Участник выездных заседаний постоянной депутатской комиссии по развитию городского хозяйства с целью контроля проводимых работ в сфере благоустройства территорий;</a:t>
            </a:r>
          </a:p>
          <a:p>
            <a:r>
              <a:rPr lang="ru-RU" dirty="0"/>
              <a:t>Участник заседаний рабочих групп по вопросам жилищно-коммунального хозяйства.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8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41119-6A20-4321-BB06-B9C2FB58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452718"/>
            <a:ext cx="9285402" cy="1413790"/>
          </a:xfrm>
        </p:spPr>
        <p:txBody>
          <a:bodyPr/>
          <a:lstStyle/>
          <a:p>
            <a:r>
              <a:rPr lang="ru-RU" dirty="0"/>
              <a:t>           </a:t>
            </a:r>
            <a:r>
              <a:rPr lang="ru-RU" sz="3600" dirty="0"/>
              <a:t>В рамках Национального проекта «Безопасные качественные дороги»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68B2ED-76C2-4B7C-98D3-21429646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2394408"/>
            <a:ext cx="10916239" cy="38084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     В 2023 году выполнены работы по асфальтированию дорожного покрытия                   улицы Суслова, улицы Малышковской.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Изношенное дорожное покрытие заменено на новое, позволяющее выдерживать постоянные и высокие  транспортные нагрузки.</a:t>
            </a:r>
          </a:p>
          <a:p>
            <a:r>
              <a:rPr lang="ru-RU" dirty="0"/>
              <a:t>Обустроены дополнительные парковочные места рядом с социальными </a:t>
            </a:r>
            <a:r>
              <a:rPr lang="ru-RU" dirty="0" smtClean="0"/>
              <a:t>об</a:t>
            </a:r>
            <a:r>
              <a:rPr lang="ru-RU" dirty="0"/>
              <a:t>ъ</a:t>
            </a:r>
            <a:r>
              <a:rPr lang="ru-RU" dirty="0" smtClean="0"/>
              <a:t>ектами</a:t>
            </a:r>
            <a:r>
              <a:rPr lang="ru-RU" dirty="0"/>
              <a:t>.</a:t>
            </a:r>
          </a:p>
          <a:p>
            <a:r>
              <a:rPr lang="ru-RU" dirty="0"/>
              <a:t>Восстановлены  газоны, заменены пешеходные ограждения.</a:t>
            </a:r>
          </a:p>
          <a:p>
            <a:r>
              <a:rPr lang="ru-RU" dirty="0" smtClean="0"/>
              <a:t>Выполнен </a:t>
            </a:r>
            <a:r>
              <a:rPr lang="ru-RU" dirty="0"/>
              <a:t>ремонт ливневой канализации. </a:t>
            </a:r>
          </a:p>
          <a:p>
            <a:r>
              <a:rPr lang="ru-RU" dirty="0"/>
              <a:t>Благодаря активности избирателей дорожные работы проходили при непосредственном участии общественных контролеров.</a:t>
            </a:r>
          </a:p>
          <a:p>
            <a:pPr marL="0" indent="0">
              <a:buNone/>
            </a:pPr>
            <a:r>
              <a:rPr lang="ru-RU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65337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C5066-BDEC-4959-A7FE-40FDCC14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69" y="254755"/>
            <a:ext cx="10222995" cy="6391142"/>
          </a:xfrm>
        </p:spPr>
        <p:txBody>
          <a:bodyPr/>
          <a:lstStyle/>
          <a:p>
            <a:r>
              <a:rPr lang="ru-RU" dirty="0"/>
              <a:t>Улица Суслова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до ремонта                                после ремонта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81DB79-A0AF-4908-9585-228769AC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65" y="2209520"/>
            <a:ext cx="3413428" cy="419576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2C23C69-61E3-4BFC-87C8-DF82EB5D1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320" y="2209520"/>
            <a:ext cx="37412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57100-385E-43C8-A13D-44F54A84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18474"/>
            <a:ext cx="9822729" cy="669303"/>
          </a:xfrm>
        </p:spPr>
        <p:txBody>
          <a:bodyPr/>
          <a:lstStyle/>
          <a:p>
            <a:r>
              <a:rPr lang="ru-RU" sz="4000" dirty="0"/>
              <a:t>Улица </a:t>
            </a:r>
            <a:r>
              <a:rPr lang="ru-RU" sz="4000" dirty="0" err="1"/>
              <a:t>Малышковская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</a:t>
            </a:r>
            <a:br>
              <a:rPr lang="ru-RU" sz="3200" dirty="0"/>
            </a:br>
            <a:r>
              <a:rPr lang="ru-RU" sz="2000" dirty="0"/>
              <a:t>до ремонта                                                         после ремонта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BB0FB58-2D0C-42C5-860D-622836B78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600" y="1977270"/>
            <a:ext cx="3658770" cy="4074737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2C706C5-BE43-46F5-B372-B4372CA0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54" y="1977272"/>
            <a:ext cx="3510215" cy="40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F3598A-DB99-45C3-A811-54C6BC95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873444" cy="2290483"/>
          </a:xfrm>
        </p:spPr>
        <p:txBody>
          <a:bodyPr/>
          <a:lstStyle/>
          <a:p>
            <a:r>
              <a:rPr lang="ru-RU" sz="3600" dirty="0"/>
              <a:t>Проведено благоустройство парка  санатория «Костромской» в рамках конкурса Общественных инициатив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6498383-69C7-4F5B-986F-2CC24C94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8" y="2441221"/>
            <a:ext cx="2650260" cy="3902224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CC08479C-2D4E-4831-A1A2-4B7AE2F19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8285" y="2892690"/>
            <a:ext cx="3108369" cy="3512594"/>
          </a:xfr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A0EC792-3163-493D-B127-FDA0ACF7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93" y="2120847"/>
            <a:ext cx="3755822" cy="21752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072C271-308D-477E-AED1-868CF9E1C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630" y="2743200"/>
            <a:ext cx="4369762" cy="28813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549F9DB-0906-475A-A3B4-B7000768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332" y="3524251"/>
            <a:ext cx="3108369" cy="31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BEFF08-A160-44D6-98C7-AF8BF468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2042" cy="1400530"/>
          </a:xfrm>
        </p:spPr>
        <p:txBody>
          <a:bodyPr/>
          <a:lstStyle/>
          <a:p>
            <a:r>
              <a:rPr lang="ru-RU" dirty="0"/>
              <a:t>Благоустройство дворовых территорий</a:t>
            </a:r>
            <a:br>
              <a:rPr lang="ru-RU" dirty="0"/>
            </a:br>
            <a:r>
              <a:rPr lang="ru-RU" dirty="0"/>
              <a:t> </a:t>
            </a:r>
            <a:r>
              <a:rPr lang="ru-RU" sz="2800" dirty="0"/>
              <a:t>Студенческий проезд, д.10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F79882B-C578-490E-A232-FB387835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717" y="1989056"/>
            <a:ext cx="2554572" cy="4532721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14A1FA-F310-4AD9-A69C-54099702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30" y="1937481"/>
            <a:ext cx="3636795" cy="45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0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664AC7-930F-454F-8B10-DC5CDD65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452717"/>
            <a:ext cx="11684895" cy="1743727"/>
          </a:xfrm>
        </p:spPr>
        <p:txBody>
          <a:bodyPr/>
          <a:lstStyle/>
          <a:p>
            <a:r>
              <a:rPr lang="ru-RU" dirty="0"/>
              <a:t>       </a:t>
            </a:r>
            <a:r>
              <a:rPr lang="ru-RU" sz="3200" dirty="0"/>
              <a:t>Личный прием в рамках декады приема в   региональной   приемной   политической партии                                        «Единая Россия»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9AFF0D-1091-418C-9D68-94E396C7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2196444"/>
            <a:ext cx="11602628" cy="46615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личных приемах поднимались вопросы состояния дорог и их безопасности, благоустройство придомовых территорий, вопросы ЖКХ, адресной спонсорской помощи.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Данные обращения остаются на контроле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CF60AB-4E53-4AA0-A4E1-636BFDE1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058807"/>
            <a:ext cx="3629024" cy="2721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87A1CCB-063E-466F-9693-97E7D76C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01" y="2837350"/>
            <a:ext cx="4078167" cy="30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3868</TotalTime>
  <Words>550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          Избирательный округ № 30 г. Кострома              Отчет за 2023год     депутата Думы города Костромы                Цветкова Д.Ю.  </vt:lpstr>
      <vt:lpstr>             Уважаемые земляки! </vt:lpstr>
      <vt:lpstr>Работа в Думе города Костромы</vt:lpstr>
      <vt:lpstr>           В рамках Национального проекта «Безопасные качественные дороги» </vt:lpstr>
      <vt:lpstr>Улица Суслова   до ремонта                                после ремонта</vt:lpstr>
      <vt:lpstr>Улица Малышковская        до ремонта                                                         после ремонта  </vt:lpstr>
      <vt:lpstr>Проведено благоустройство парка  санатория «Костромской» в рамках конкурса Общественных инициатив </vt:lpstr>
      <vt:lpstr>Благоустройство дворовых территорий  Студенческий проезд, д.10</vt:lpstr>
      <vt:lpstr>       Личный прием в рамках декады приема в   региональной   приемной   политической партии                                        «Единая Россия»</vt:lpstr>
      <vt:lpstr>       Мероприятия на округе</vt:lpstr>
      <vt:lpstr>      Мероприятия на округе </vt:lpstr>
      <vt:lpstr>     Работа на округе 2023год</vt:lpstr>
      <vt:lpstr> План работы на округе на 2024 год    </vt:lpstr>
      <vt:lpstr>  Благодарю жителей округа за доверие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Избирательный округ № 30 г.Кострома           Отчет за 2023год   депутата Думы города Костромы             Цветкова Д.Ю.</dc:title>
  <dc:creator>Пользователь</dc:creator>
  <cp:lastModifiedBy>User</cp:lastModifiedBy>
  <cp:revision>63</cp:revision>
  <dcterms:created xsi:type="dcterms:W3CDTF">2024-02-01T17:29:44Z</dcterms:created>
  <dcterms:modified xsi:type="dcterms:W3CDTF">2024-02-09T11:33:58Z</dcterms:modified>
</cp:coreProperties>
</file>